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>
                  <c:v>4503977</c:v>
                </c:pt>
                <c:pt idx="2">
                  <c:v>3137738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03월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85933</c:v>
                </c:pt>
                <c:pt idx="1">
                  <c:v>329322</c:v>
                </c:pt>
                <c:pt idx="2">
                  <c:v>328409</c:v>
                </c:pt>
                <c:pt idx="3">
                  <c:v>215696</c:v>
                </c:pt>
                <c:pt idx="4">
                  <c:v>259043</c:v>
                </c:pt>
                <c:pt idx="5">
                  <c:v>112708</c:v>
                </c:pt>
                <c:pt idx="6">
                  <c:v>42326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03월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87456</c:v>
                </c:pt>
                <c:pt idx="1">
                  <c:v>300627</c:v>
                </c:pt>
                <c:pt idx="2">
                  <c:v>321462</c:v>
                </c:pt>
                <c:pt idx="3">
                  <c:v>214439</c:v>
                </c:pt>
                <c:pt idx="4">
                  <c:v>286014</c:v>
                </c:pt>
                <c:pt idx="5">
                  <c:v>130990</c:v>
                </c:pt>
                <c:pt idx="6">
                  <c:v>47107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03월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170428</c:v>
                </c:pt>
                <c:pt idx="1">
                  <c:v>605903</c:v>
                </c:pt>
                <c:pt idx="2">
                  <c:v>647768</c:v>
                </c:pt>
                <c:pt idx="3">
                  <c:v>457721</c:v>
                </c:pt>
                <c:pt idx="4">
                  <c:v>480623</c:v>
                </c:pt>
                <c:pt idx="5">
                  <c:v>220644</c:v>
                </c:pt>
                <c:pt idx="6">
                  <c:v>74215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03월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169466</c:v>
                </c:pt>
                <c:pt idx="1">
                  <c:v>538808</c:v>
                </c:pt>
                <c:pt idx="2">
                  <c:v>625457</c:v>
                </c:pt>
                <c:pt idx="3">
                  <c:v>460579</c:v>
                </c:pt>
                <c:pt idx="4">
                  <c:v>528831</c:v>
                </c:pt>
                <c:pt idx="5">
                  <c:v>252473</c:v>
                </c:pt>
                <c:pt idx="6">
                  <c:v>80986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03월</c:v>
                </c:pt>
                <c:pt idx="1">
                  <c:v>2022년 03월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1283865</c:v>
                </c:pt>
                <c:pt idx="1">
                  <c:v>1373437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03월</c:v>
                </c:pt>
                <c:pt idx="1">
                  <c:v>2022년 03월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1268505</c:v>
                </c:pt>
                <c:pt idx="1">
                  <c:v>1388095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>
                  <c:v>4341</c:v>
                </c:pt>
                <c:pt idx="2">
                  <c:v>4358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03월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베트남</c:v>
                </c:pt>
                <c:pt idx="3">
                  <c:v>인도네시아</c:v>
                </c:pt>
                <c:pt idx="4">
                  <c:v>미국</c:v>
                </c:pt>
                <c:pt idx="5">
                  <c:v>네덜란드</c:v>
                </c:pt>
                <c:pt idx="6">
                  <c:v>우크라이나</c:v>
                </c:pt>
                <c:pt idx="7">
                  <c:v>미얀마</c:v>
                </c:pt>
                <c:pt idx="8">
                  <c:v>싱가포르</c:v>
                </c:pt>
                <c:pt idx="9">
                  <c:v>말레이시아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2452</c:v>
                </c:pt>
                <c:pt idx="1">
                  <c:v>319</c:v>
                </c:pt>
                <c:pt idx="2">
                  <c:v>97</c:v>
                </c:pt>
                <c:pt idx="3">
                  <c:v>149</c:v>
                </c:pt>
                <c:pt idx="4">
                  <c:v>130</c:v>
                </c:pt>
                <c:pt idx="5">
                  <c:v>174</c:v>
                </c:pt>
                <c:pt idx="6">
                  <c:v>219</c:v>
                </c:pt>
                <c:pt idx="7">
                  <c:v>44</c:v>
                </c:pt>
                <c:pt idx="8">
                  <c:v>0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03월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베트남</c:v>
                </c:pt>
                <c:pt idx="3">
                  <c:v>인도네시아</c:v>
                </c:pt>
                <c:pt idx="4">
                  <c:v>미국</c:v>
                </c:pt>
                <c:pt idx="5">
                  <c:v>네덜란드</c:v>
                </c:pt>
                <c:pt idx="6">
                  <c:v>우크라이나</c:v>
                </c:pt>
                <c:pt idx="7">
                  <c:v>미얀마</c:v>
                </c:pt>
                <c:pt idx="8">
                  <c:v>싱가포르</c:v>
                </c:pt>
                <c:pt idx="9">
                  <c:v>말레이시아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2222</c:v>
                </c:pt>
                <c:pt idx="1">
                  <c:v>440</c:v>
                </c:pt>
                <c:pt idx="2">
                  <c:v>242</c:v>
                </c:pt>
                <c:pt idx="3">
                  <c:v>216</c:v>
                </c:pt>
                <c:pt idx="4">
                  <c:v>194</c:v>
                </c:pt>
                <c:pt idx="5">
                  <c:v>164</c:v>
                </c:pt>
                <c:pt idx="6">
                  <c:v>163</c:v>
                </c:pt>
                <c:pt idx="7">
                  <c:v>112</c:v>
                </c:pt>
                <c:pt idx="8">
                  <c:v>84</c:v>
                </c:pt>
                <c:pt idx="9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>
                  <c:v>2623498</c:v>
                </c:pt>
                <c:pt idx="2">
                  <c:v>1797106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03월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62096</c:v>
                </c:pt>
                <c:pt idx="1">
                  <c:v>159960</c:v>
                </c:pt>
                <c:pt idx="2">
                  <c:v>213175</c:v>
                </c:pt>
                <c:pt idx="3">
                  <c:v>151867</c:v>
                </c:pt>
                <c:pt idx="4">
                  <c:v>141812</c:v>
                </c:pt>
                <c:pt idx="5">
                  <c:v>76766</c:v>
                </c:pt>
                <c:pt idx="6">
                  <c:v>23728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03월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60532</c:v>
                </c:pt>
                <c:pt idx="1">
                  <c:v>141958</c:v>
                </c:pt>
                <c:pt idx="2">
                  <c:v>206344</c:v>
                </c:pt>
                <c:pt idx="3">
                  <c:v>154442</c:v>
                </c:pt>
                <c:pt idx="4">
                  <c:v>154956</c:v>
                </c:pt>
                <c:pt idx="5">
                  <c:v>86023</c:v>
                </c:pt>
                <c:pt idx="6">
                  <c:v>24992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03월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62187</c:v>
                </c:pt>
                <c:pt idx="1">
                  <c:v>187067</c:v>
                </c:pt>
                <c:pt idx="2">
                  <c:v>228286</c:v>
                </c:pt>
                <c:pt idx="3">
                  <c:v>150708</c:v>
                </c:pt>
                <c:pt idx="4">
                  <c:v>191758</c:v>
                </c:pt>
                <c:pt idx="5">
                  <c:v>87328</c:v>
                </c:pt>
                <c:pt idx="6">
                  <c:v>32251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03월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66315</c:v>
                </c:pt>
                <c:pt idx="1">
                  <c:v>176511</c:v>
                </c:pt>
                <c:pt idx="2">
                  <c:v>223654</c:v>
                </c:pt>
                <c:pt idx="3">
                  <c:v>153557</c:v>
                </c:pt>
                <c:pt idx="4">
                  <c:v>211516</c:v>
                </c:pt>
                <c:pt idx="5">
                  <c:v>100459</c:v>
                </c:pt>
                <c:pt idx="6">
                  <c:v>35847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03월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124283</c:v>
                </c:pt>
                <c:pt idx="1">
                  <c:v>347027</c:v>
                </c:pt>
                <c:pt idx="2">
                  <c:v>441461</c:v>
                </c:pt>
                <c:pt idx="3">
                  <c:v>302575</c:v>
                </c:pt>
                <c:pt idx="4">
                  <c:v>333570</c:v>
                </c:pt>
                <c:pt idx="5">
                  <c:v>164094</c:v>
                </c:pt>
                <c:pt idx="6">
                  <c:v>55979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03월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126847</c:v>
                </c:pt>
                <c:pt idx="1">
                  <c:v>318469</c:v>
                </c:pt>
                <c:pt idx="2">
                  <c:v>429998</c:v>
                </c:pt>
                <c:pt idx="3">
                  <c:v>307999</c:v>
                </c:pt>
                <c:pt idx="4">
                  <c:v>366472</c:v>
                </c:pt>
                <c:pt idx="5">
                  <c:v>186482</c:v>
                </c:pt>
                <c:pt idx="6">
                  <c:v>60839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03월</c:v>
                </c:pt>
                <c:pt idx="1">
                  <c:v>2022년 03월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829404</c:v>
                </c:pt>
                <c:pt idx="1">
                  <c:v>939585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03월</c:v>
                </c:pt>
                <c:pt idx="1">
                  <c:v>2022년 03월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829247</c:v>
                </c:pt>
                <c:pt idx="1">
                  <c:v>967859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03월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104192</c:v>
                </c:pt>
                <c:pt idx="1">
                  <c:v>315646</c:v>
                </c:pt>
                <c:pt idx="2">
                  <c:v>376012</c:v>
                </c:pt>
                <c:pt idx="3">
                  <c:v>286682</c:v>
                </c:pt>
                <c:pt idx="4">
                  <c:v>260695</c:v>
                </c:pt>
                <c:pt idx="5">
                  <c:v>132606</c:v>
                </c:pt>
                <c:pt idx="6">
                  <c:v>40764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03월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100441</c:v>
                </c:pt>
                <c:pt idx="1">
                  <c:v>274836</c:v>
                </c:pt>
                <c:pt idx="2">
                  <c:v>359549</c:v>
                </c:pt>
                <c:pt idx="3">
                  <c:v>292039</c:v>
                </c:pt>
                <c:pt idx="4">
                  <c:v>284314</c:v>
                </c:pt>
                <c:pt idx="5">
                  <c:v>147873</c:v>
                </c:pt>
                <c:pt idx="6">
                  <c:v>42306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>
                  <c:v>2553</c:v>
                </c:pt>
                <c:pt idx="2">
                  <c:v>3061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03월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인도네시아</c:v>
                </c:pt>
                <c:pt idx="4">
                  <c:v>캐나다</c:v>
                </c:pt>
                <c:pt idx="5">
                  <c:v>필리핀</c:v>
                </c:pt>
                <c:pt idx="6">
                  <c:v>베트남</c:v>
                </c:pt>
                <c:pt idx="7">
                  <c:v>우크라이나</c:v>
                </c:pt>
                <c:pt idx="8">
                  <c:v>싱가포르</c:v>
                </c:pt>
                <c:pt idx="9">
                  <c:v>네덜란드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1279</c:v>
                </c:pt>
                <c:pt idx="1">
                  <c:v>369</c:v>
                </c:pt>
                <c:pt idx="2">
                  <c:v>254</c:v>
                </c:pt>
                <c:pt idx="3">
                  <c:v>103</c:v>
                </c:pt>
                <c:pt idx="4">
                  <c:v>60</c:v>
                </c:pt>
                <c:pt idx="5">
                  <c:v>88</c:v>
                </c:pt>
                <c:pt idx="6">
                  <c:v>45</c:v>
                </c:pt>
                <c:pt idx="7">
                  <c:v>127</c:v>
                </c:pt>
                <c:pt idx="8">
                  <c:v>0</c:v>
                </c:pt>
                <c:pt idx="9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03월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인도네시아</c:v>
                </c:pt>
                <c:pt idx="4">
                  <c:v>캐나다</c:v>
                </c:pt>
                <c:pt idx="5">
                  <c:v>필리핀</c:v>
                </c:pt>
                <c:pt idx="6">
                  <c:v>베트남</c:v>
                </c:pt>
                <c:pt idx="7">
                  <c:v>우크라이나</c:v>
                </c:pt>
                <c:pt idx="8">
                  <c:v>싱가포르</c:v>
                </c:pt>
                <c:pt idx="9">
                  <c:v>네덜란드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1202</c:v>
                </c:pt>
                <c:pt idx="1">
                  <c:v>411</c:v>
                </c:pt>
                <c:pt idx="2">
                  <c:v>347</c:v>
                </c:pt>
                <c:pt idx="3">
                  <c:v>156</c:v>
                </c:pt>
                <c:pt idx="4">
                  <c:v>132</c:v>
                </c:pt>
                <c:pt idx="5">
                  <c:v>115</c:v>
                </c:pt>
                <c:pt idx="6">
                  <c:v>113</c:v>
                </c:pt>
                <c:pt idx="7">
                  <c:v>101</c:v>
                </c:pt>
                <c:pt idx="8">
                  <c:v>82</c:v>
                </c:pt>
                <c:pt idx="9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03월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104506</c:v>
                </c:pt>
                <c:pt idx="1">
                  <c:v>372573</c:v>
                </c:pt>
                <c:pt idx="2">
                  <c:v>388775</c:v>
                </c:pt>
                <c:pt idx="3">
                  <c:v>254760</c:v>
                </c:pt>
                <c:pt idx="4">
                  <c:v>308521</c:v>
                </c:pt>
                <c:pt idx="5">
                  <c:v>141111</c:v>
                </c:pt>
                <c:pt idx="6">
                  <c:v>53784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03월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107021</c:v>
                </c:pt>
                <c:pt idx="1">
                  <c:v>341402</c:v>
                </c:pt>
                <c:pt idx="2">
                  <c:v>379597</c:v>
                </c:pt>
                <c:pt idx="3">
                  <c:v>253526</c:v>
                </c:pt>
                <c:pt idx="4">
                  <c:v>337213</c:v>
                </c:pt>
                <c:pt idx="5">
                  <c:v>159289</c:v>
                </c:pt>
                <c:pt idx="6">
                  <c:v>58333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03월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208698</c:v>
                </c:pt>
                <c:pt idx="1">
                  <c:v>688219</c:v>
                </c:pt>
                <c:pt idx="2">
                  <c:v>764787</c:v>
                </c:pt>
                <c:pt idx="3">
                  <c:v>541442</c:v>
                </c:pt>
                <c:pt idx="4">
                  <c:v>569216</c:v>
                </c:pt>
                <c:pt idx="5">
                  <c:v>273717</c:v>
                </c:pt>
                <c:pt idx="6">
                  <c:v>94548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03월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207462</c:v>
                </c:pt>
                <c:pt idx="1">
                  <c:v>616238</c:v>
                </c:pt>
                <c:pt idx="2">
                  <c:v>739146</c:v>
                </c:pt>
                <c:pt idx="3">
                  <c:v>545565</c:v>
                </c:pt>
                <c:pt idx="4">
                  <c:v>621527</c:v>
                </c:pt>
                <c:pt idx="5">
                  <c:v>307161</c:v>
                </c:pt>
                <c:pt idx="6">
                  <c:v>100639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03월</c:v>
                </c:pt>
                <c:pt idx="1">
                  <c:v>2022년 03월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1516597</c:v>
                </c:pt>
                <c:pt idx="1">
                  <c:v>1624030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03월</c:v>
                </c:pt>
                <c:pt idx="1">
                  <c:v>2022년 03월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1501358</c:v>
                </c:pt>
                <c:pt idx="1">
                  <c:v>1636381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>
                  <c:v>6894</c:v>
                </c:pt>
                <c:pt idx="2">
                  <c:v>7419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03월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미얀마</c:v>
                </c:pt>
                <c:pt idx="4">
                  <c:v>인도네시아</c:v>
                </c:pt>
                <c:pt idx="5">
                  <c:v>베트남</c:v>
                </c:pt>
                <c:pt idx="6">
                  <c:v>우크라이나</c:v>
                </c:pt>
                <c:pt idx="7">
                  <c:v>네덜란드</c:v>
                </c:pt>
                <c:pt idx="8">
                  <c:v>캐나다</c:v>
                </c:pt>
                <c:pt idx="9">
                  <c:v>싱가포르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3731</c:v>
                </c:pt>
                <c:pt idx="1">
                  <c:v>407</c:v>
                </c:pt>
                <c:pt idx="2">
                  <c:v>384</c:v>
                </c:pt>
                <c:pt idx="3">
                  <c:v>413</c:v>
                </c:pt>
                <c:pt idx="4">
                  <c:v>252</c:v>
                </c:pt>
                <c:pt idx="5">
                  <c:v>142</c:v>
                </c:pt>
                <c:pt idx="6">
                  <c:v>346</c:v>
                </c:pt>
                <c:pt idx="7">
                  <c:v>246</c:v>
                </c:pt>
                <c:pt idx="8">
                  <c:v>91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03월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미얀마</c:v>
                </c:pt>
                <c:pt idx="4">
                  <c:v>인도네시아</c:v>
                </c:pt>
                <c:pt idx="5">
                  <c:v>베트남</c:v>
                </c:pt>
                <c:pt idx="6">
                  <c:v>우크라이나</c:v>
                </c:pt>
                <c:pt idx="7">
                  <c:v>네덜란드</c:v>
                </c:pt>
                <c:pt idx="8">
                  <c:v>캐나다</c:v>
                </c:pt>
                <c:pt idx="9">
                  <c:v>싱가포르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3424</c:v>
                </c:pt>
                <c:pt idx="1">
                  <c:v>555</c:v>
                </c:pt>
                <c:pt idx="2">
                  <c:v>541</c:v>
                </c:pt>
                <c:pt idx="3">
                  <c:v>523</c:v>
                </c:pt>
                <c:pt idx="4">
                  <c:v>372</c:v>
                </c:pt>
                <c:pt idx="5">
                  <c:v>355</c:v>
                </c:pt>
                <c:pt idx="6">
                  <c:v>264</c:v>
                </c:pt>
                <c:pt idx="7">
                  <c:v>239</c:v>
                </c:pt>
                <c:pt idx="8">
                  <c:v>202</c:v>
                </c:pt>
                <c:pt idx="9">
                  <c:v>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>
                  <c:v>3764690</c:v>
                </c:pt>
                <c:pt idx="2">
                  <c:v>2656600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03월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84495</c:v>
                </c:pt>
                <c:pt idx="1">
                  <c:v>276581</c:v>
                </c:pt>
                <c:pt idx="2">
                  <c:v>319359</c:v>
                </c:pt>
                <c:pt idx="3">
                  <c:v>242025</c:v>
                </c:pt>
                <c:pt idx="4">
                  <c:v>221580</c:v>
                </c:pt>
                <c:pt idx="5">
                  <c:v>107936</c:v>
                </c:pt>
                <c:pt idx="6">
                  <c:v>31889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03월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82010</c:v>
                </c:pt>
                <c:pt idx="1">
                  <c:v>238181</c:v>
                </c:pt>
                <c:pt idx="2">
                  <c:v>303995</c:v>
                </c:pt>
                <c:pt idx="3">
                  <c:v>246140</c:v>
                </c:pt>
                <c:pt idx="4">
                  <c:v>242817</c:v>
                </c:pt>
                <c:pt idx="5">
                  <c:v>121483</c:v>
                </c:pt>
                <c:pt idx="6">
                  <c:v>33879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03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2,764,092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3,124,874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9,959,102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10,685,989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696,374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6,845,860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7,411,233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14,505,638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15,146,334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7,419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3,764,690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1,242,483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1,283,865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1,268,505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1,373,437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130,990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1,388,095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2,656,600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1,283,865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1,373,437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1,268,505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1,388,095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2,656,600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2,656,600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1,939,702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2,656,600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6,198,328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6,576,508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6,766,467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696,374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6,618,162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6,766,467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4,358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2,623,498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1,797,106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967,859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318,469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1,797,106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1,797,106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1,279,663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1,298,977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1,797,106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3,760,774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4,109,481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4,297,196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4,193,058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4,297,196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모로코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모로코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3,061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3,061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3,061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3,124,874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10,685,989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247,088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-272,846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239,445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-142,385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-130,461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765,793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644,848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1,459,877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7,411,233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15,146,334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-111,389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-272,846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-155,089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-142,385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462,166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-130,461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남원중산간(동)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868,723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752,036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1,516,597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1,501,358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1,624,030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1,636,381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3,137,739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1,516,597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1,624,030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1,501,358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1,636,381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616,238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-25,641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3,137,739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817,393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847,058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802,130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3,137,738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2,278,966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2,281,373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3,137,737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3,137,737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